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65" r:id="rId6"/>
    <p:sldId id="261" r:id="rId7"/>
    <p:sldId id="263" r:id="rId8"/>
    <p:sldId id="264" r:id="rId9"/>
    <p:sldId id="266" r:id="rId10"/>
    <p:sldId id="267" r:id="rId11"/>
    <p:sldId id="275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02AB9-02B1-4C97-A04E-D29F8A6F621D}" type="datetimeFigureOut">
              <a:rPr lang="ru-RU" smtClean="0"/>
              <a:pPr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D4348-41C8-4164-95EE-D0F5D5B5E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microsoft.com/office/2007/relationships/media" Target="../media/media1.mp3"/><Relationship Id="rId4" Type="http://schemas.openxmlformats.org/officeDocument/2006/relationships/image" Target="../media/image14.gif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wav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0"/>
            <a:ext cx="914614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42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9" y="1"/>
            <a:ext cx="9160749" cy="6984502"/>
          </a:xfrm>
        </p:spPr>
      </p:pic>
      <p:sp>
        <p:nvSpPr>
          <p:cNvPr id="5" name="TextBox 4"/>
          <p:cNvSpPr txBox="1"/>
          <p:nvPr/>
        </p:nvSpPr>
        <p:spPr>
          <a:xfrm>
            <a:off x="3419872" y="1624444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Лесная школа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86" y="2562525"/>
            <a:ext cx="3195228" cy="42603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bestmuzon.net_Masha_i_medved__-_Pro_sledy_800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st="16200" end="14865.69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30" t="26285" r="59697" b="6498"/>
          <a:stretch/>
        </p:blipFill>
        <p:spPr>
          <a:xfrm>
            <a:off x="179512" y="3088851"/>
            <a:ext cx="2816099" cy="39040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Равнобедренный треугольник 7"/>
          <p:cNvSpPr/>
          <p:nvPr/>
        </p:nvSpPr>
        <p:spPr>
          <a:xfrm>
            <a:off x="6660232" y="2905708"/>
            <a:ext cx="1918667" cy="165618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201075" y="3521968"/>
            <a:ext cx="1942925" cy="1796752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24" y="3429000"/>
            <a:ext cx="1895475" cy="1524000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>
            <a:off x="7123755" y="5196183"/>
            <a:ext cx="1942925" cy="1796752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65" y="5454677"/>
            <a:ext cx="1296144" cy="1609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6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387424"/>
            <a:ext cx="9144000" cy="72454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936   589</a:t>
            </a:r>
          </a:p>
          <a:p>
            <a:pPr marL="45720" indent="0" algn="ctr">
              <a:buNone/>
            </a:pPr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754   756</a:t>
            </a:r>
          </a:p>
          <a:p>
            <a:pPr marL="45720" indent="0" algn="ctr">
              <a:buNone/>
            </a:pPr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958   953</a:t>
            </a:r>
            <a:endParaRPr lang="ru-RU" sz="1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-171400"/>
            <a:ext cx="10166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1938" y="2251282"/>
            <a:ext cx="10246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1656" y="4845323"/>
            <a:ext cx="10166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2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13800" b="1" dirty="0" smtClean="0"/>
              <a:t>624 &gt; 387</a:t>
            </a:r>
          </a:p>
          <a:p>
            <a:pPr marL="45720" indent="0" algn="ctr">
              <a:buNone/>
            </a:pPr>
            <a:r>
              <a:rPr lang="ru-RU" sz="13800" b="1" dirty="0" smtClean="0"/>
              <a:t>541 &gt; 524</a:t>
            </a:r>
            <a:endParaRPr lang="en-US" sz="13800" b="1" dirty="0" smtClean="0"/>
          </a:p>
          <a:p>
            <a:pPr marL="45720" indent="0" algn="ctr">
              <a:buNone/>
            </a:pPr>
            <a:r>
              <a:rPr lang="ru-RU" sz="13800" b="1"/>
              <a:t>836 &lt; 839</a:t>
            </a:r>
          </a:p>
          <a:p>
            <a:pPr marL="45720" indent="0" algn="ctr">
              <a:buNone/>
            </a:pPr>
            <a:endParaRPr lang="ru-RU" sz="13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8847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25" r="38030" b="11347"/>
          <a:stretch/>
        </p:blipFill>
        <p:spPr>
          <a:xfrm>
            <a:off x="4067944" y="-1"/>
            <a:ext cx="5076056" cy="768491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210"/>
            <a:ext cx="4975870" cy="5867070"/>
          </a:xfr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3"/>
            <a:ext cx="2088232" cy="4653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26" y="188640"/>
            <a:ext cx="2350341" cy="3024336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22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pPr lvl="0">
              <a:buClr>
                <a:srgbClr val="F14124">
                  <a:lumMod val="75000"/>
                </a:srgbClr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0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24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26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9" y="0"/>
            <a:ext cx="9160749" cy="6864948"/>
          </a:xfrm>
        </p:spPr>
      </p:pic>
      <p:sp>
        <p:nvSpPr>
          <p:cNvPr id="5" name="TextBox 4"/>
          <p:cNvSpPr txBox="1"/>
          <p:nvPr/>
        </p:nvSpPr>
        <p:spPr>
          <a:xfrm>
            <a:off x="3203848" y="1521419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Лесная школа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4494056" cy="6014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77" r="44182"/>
          <a:stretch/>
        </p:blipFill>
        <p:spPr>
          <a:xfrm>
            <a:off x="-180528" y="2010050"/>
            <a:ext cx="3634797" cy="485495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27" y="3142026"/>
            <a:ext cx="4102468" cy="3758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8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69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39"/>
            <a:ext cx="8928992" cy="6575017"/>
          </a:xfrm>
        </p:spPr>
        <p:txBody>
          <a:bodyPr/>
          <a:lstStyle/>
          <a:p>
            <a:endParaRPr lang="ru-RU" dirty="0" smtClean="0"/>
          </a:p>
          <a:p>
            <a:pPr marL="45720" indent="0">
              <a:buNone/>
            </a:pPr>
            <a:r>
              <a:rPr lang="ru-RU" sz="5400" i="1" dirty="0" smtClean="0"/>
              <a:t>Тема : </a:t>
            </a:r>
          </a:p>
          <a:p>
            <a:pPr marL="45720" indent="0" algn="ctr">
              <a:buNone/>
            </a:pPr>
            <a:r>
              <a:rPr lang="ru-RU" sz="5400" b="1" i="1" dirty="0" smtClean="0"/>
              <a:t>Сравнение трехзначных чисел</a:t>
            </a:r>
            <a:endParaRPr lang="ru-RU" sz="5400" b="1" i="1" dirty="0"/>
          </a:p>
        </p:txBody>
      </p:sp>
      <p:pic>
        <p:nvPicPr>
          <p:cNvPr id="5" name="Picture 5" descr="baby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068960"/>
            <a:ext cx="19050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15" t="31534" r="26191" b="19577"/>
          <a:stretch/>
        </p:blipFill>
        <p:spPr>
          <a:xfrm>
            <a:off x="4524017" y="3410856"/>
            <a:ext cx="4397829" cy="3352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05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5793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/>
              <a:t>1. </a:t>
            </a:r>
            <a:r>
              <a:rPr lang="ru-RU" sz="4800" b="1" i="1" dirty="0" smtClean="0"/>
              <a:t>Проблема     </a:t>
            </a:r>
          </a:p>
          <a:p>
            <a:pPr marL="45720" indent="0">
              <a:buNone/>
            </a:pPr>
            <a:r>
              <a:rPr lang="ru-RU" sz="4800" b="1" i="1" dirty="0" smtClean="0"/>
              <a:t>2. </a:t>
            </a:r>
            <a:r>
              <a:rPr lang="ru-RU" sz="4800" b="1" i="1" dirty="0"/>
              <a:t>П</a:t>
            </a:r>
            <a:r>
              <a:rPr lang="ru-RU" sz="4800" b="1" i="1" dirty="0" smtClean="0"/>
              <a:t>роектирование </a:t>
            </a:r>
          </a:p>
          <a:p>
            <a:pPr marL="45720" indent="0">
              <a:buNone/>
            </a:pPr>
            <a:r>
              <a:rPr lang="ru-RU" sz="4800" b="1" i="1" dirty="0" smtClean="0"/>
              <a:t>    (планирование)</a:t>
            </a:r>
          </a:p>
          <a:p>
            <a:pPr marL="45720" indent="0">
              <a:buNone/>
            </a:pPr>
            <a:r>
              <a:rPr lang="ru-RU" sz="4800" b="1" i="1" dirty="0" smtClean="0"/>
              <a:t>3. Поиск информации</a:t>
            </a:r>
          </a:p>
          <a:p>
            <a:pPr marL="45720" indent="0">
              <a:buNone/>
            </a:pPr>
            <a:r>
              <a:rPr lang="ru-RU" sz="4800" b="1" i="1" dirty="0" smtClean="0"/>
              <a:t>4. Продукт ( результат)</a:t>
            </a:r>
          </a:p>
          <a:p>
            <a:pPr marL="45720" indent="0">
              <a:buNone/>
            </a:pPr>
            <a:r>
              <a:rPr lang="ru-RU" sz="4800" b="1" i="1" dirty="0" smtClean="0"/>
              <a:t>5. Презентация</a:t>
            </a:r>
            <a:endParaRPr lang="ru-RU" sz="4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9016"/>
            <a:ext cx="2917851" cy="2187713"/>
          </a:xfrm>
          <a:prstGeom prst="rect">
            <a:avLst/>
          </a:prstGeom>
        </p:spPr>
      </p:pic>
      <p:pic>
        <p:nvPicPr>
          <p:cNvPr id="5" name="Picture 8" descr="baby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47" y="5157192"/>
            <a:ext cx="1952626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93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876173956"/>
              </p:ext>
            </p:extLst>
          </p:nvPr>
        </p:nvGraphicFramePr>
        <p:xfrm>
          <a:off x="107504" y="980728"/>
          <a:ext cx="887233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62564"/>
                <a:gridCol w="214573"/>
                <a:gridCol w="2742873"/>
              </a:tblGrid>
              <a:tr h="5544538">
                <a:tc>
                  <a:txBody>
                    <a:bodyPr/>
                    <a:lstStyle/>
                    <a:p>
                      <a:pPr algn="ctr"/>
                      <a:endParaRPr lang="en-US" sz="4400" b="1" i="1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pPr algn="ctr"/>
                      <a:r>
                        <a:rPr lang="en-US" sz="48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123    523   </a:t>
                      </a:r>
                      <a:endParaRPr lang="ru-RU" sz="4800" b="1" i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412    212</a:t>
                      </a:r>
                      <a:endParaRPr lang="ru-RU" sz="4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132    432</a:t>
                      </a:r>
                      <a:endParaRPr lang="ru-RU" sz="4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4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i="1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141    121   423</a:t>
                      </a:r>
                      <a:r>
                        <a:rPr lang="en-US" sz="48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453</a:t>
                      </a:r>
                      <a:r>
                        <a:rPr lang="en-US" sz="4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235    215</a:t>
                      </a:r>
                      <a:endParaRPr lang="ru-RU" sz="4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400" b="1" i="1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400" b="1" i="1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400" b="1" i="1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0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215    213</a:t>
                      </a:r>
                      <a:endParaRPr lang="ru-RU" sz="4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143    141</a:t>
                      </a:r>
                      <a:endParaRPr lang="ru-RU" sz="4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321    323</a:t>
                      </a:r>
                      <a:endParaRPr lang="ru-RU" sz="48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400" b="1" i="1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4400" b="1" i="1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4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lang="ru-RU" sz="4400" b="1" i="1" dirty="0" smtClean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97847" y="3442454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5090" y="332656"/>
            <a:ext cx="2246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1 группа</a:t>
            </a:r>
            <a:r>
              <a:rPr lang="ru-RU" sz="2400" b="1" i="1" dirty="0"/>
              <a:t> </a:t>
            </a:r>
          </a:p>
        </p:txBody>
      </p:sp>
      <p:sp>
        <p:nvSpPr>
          <p:cNvPr id="10" name="Овал 9"/>
          <p:cNvSpPr/>
          <p:nvPr/>
        </p:nvSpPr>
        <p:spPr>
          <a:xfrm>
            <a:off x="1753560" y="5419458"/>
            <a:ext cx="308288" cy="3361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9161" y="332656"/>
            <a:ext cx="22707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2 группа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99368" y="332655"/>
            <a:ext cx="2644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4400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978076" y="5387132"/>
            <a:ext cx="412632" cy="33833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504329" y="5387132"/>
            <a:ext cx="412632" cy="33833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46274" y="2027972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53597" y="2724910"/>
            <a:ext cx="293038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60891" y="3442454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97847" y="1914655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397847" y="2724910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418676" y="2718922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420101" y="1914655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140182" y="5430187"/>
            <a:ext cx="285744" cy="291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418676" y="3442454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44891" y="5421596"/>
            <a:ext cx="308288" cy="3361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1560" y="5449283"/>
            <a:ext cx="285744" cy="291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98880" y="5396886"/>
            <a:ext cx="308288" cy="3361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63888" y="5451307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3970373" y="5406759"/>
            <a:ext cx="412632" cy="33833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4718952" y="5353585"/>
            <a:ext cx="308288" cy="3361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98583" y="5397296"/>
            <a:ext cx="285744" cy="291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5436096" y="5350440"/>
            <a:ext cx="412632" cy="33833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6345224" y="5444081"/>
            <a:ext cx="308288" cy="3361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32240" y="5464094"/>
            <a:ext cx="285744" cy="291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7037670" y="5419376"/>
            <a:ext cx="412632" cy="33833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3993950" y="5397118"/>
            <a:ext cx="412632" cy="33833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7724216" y="5481198"/>
            <a:ext cx="308288" cy="3361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082685" y="5503516"/>
            <a:ext cx="285744" cy="291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8368429" y="5451307"/>
            <a:ext cx="412632" cy="33833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97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План работы :</a:t>
            </a:r>
          </a:p>
          <a:p>
            <a:pPr marL="96012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Прочитать пары чисел</a:t>
            </a:r>
          </a:p>
          <a:p>
            <a:pPr marL="96012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Сравнить разряды </a:t>
            </a:r>
          </a:p>
          <a:p>
            <a:pPr marL="96012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Порассуждать какое число больше</a:t>
            </a:r>
          </a:p>
          <a:p>
            <a:pPr marL="96012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Сложить числа из кубиков</a:t>
            </a:r>
          </a:p>
          <a:p>
            <a:pPr marL="96012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Взвесить пары чисел, составленные из кубиков</a:t>
            </a:r>
          </a:p>
          <a:p>
            <a:pPr marL="96012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Поставить знаки</a:t>
            </a:r>
          </a:p>
          <a:p>
            <a:pPr marL="96012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Закрасить схему</a:t>
            </a:r>
          </a:p>
          <a:p>
            <a:pPr marL="960120" indent="-9144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Презентовать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902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48308"/>
            <a:ext cx="3249026" cy="2511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25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612</TotalTime>
  <Words>106</Words>
  <Application>Microsoft Office PowerPoint</Application>
  <PresentationFormat>Экран (4:3)</PresentationFormat>
  <Paragraphs>51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52</cp:revision>
  <dcterms:created xsi:type="dcterms:W3CDTF">2014-02-10T06:47:05Z</dcterms:created>
  <dcterms:modified xsi:type="dcterms:W3CDTF">2011-03-09T01:06:36Z</dcterms:modified>
</cp:coreProperties>
</file>